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93" r:id="rId2"/>
    <p:sldId id="294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2" r:id="rId37"/>
    <p:sldId id="290" r:id="rId38"/>
    <p:sldId id="291" r:id="rId39"/>
    <p:sldId id="289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RESPIRATORY FAILURE</a:t>
            </a: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 fontScale="90000"/>
          </a:bodyPr>
          <a:lstStyle/>
          <a:p>
            <a:r>
              <a:rPr lang="en-IN" sz="4800" dirty="0" smtClean="0"/>
              <a:t>SPECIFIC LEARNING OBJECTIVES</a:t>
            </a:r>
            <a:endParaRPr lang="en-IN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7010400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3622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MUST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NICE TO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DESIRE TO KNOW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MECHANISM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INTRODUCTION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ETIOLOGY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EFFECTS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PATHOGENESIS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800" b="1" dirty="0" smtClean="0"/>
              <a:t>CONTENTS</a:t>
            </a:r>
            <a:endParaRPr lang="en-IN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8229600" cy="4739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/>
              <a:t>INTRODUCTION</a:t>
            </a:r>
          </a:p>
          <a:p>
            <a:pPr>
              <a:buNone/>
            </a:pPr>
            <a:r>
              <a:rPr lang="en-IN" sz="2800" dirty="0" smtClean="0"/>
              <a:t>CLASSIFICATION</a:t>
            </a:r>
          </a:p>
          <a:p>
            <a:pPr>
              <a:buNone/>
            </a:pPr>
            <a:r>
              <a:rPr lang="en-IN" sz="2800" dirty="0" smtClean="0"/>
              <a:t>ETIOLOGY</a:t>
            </a:r>
          </a:p>
          <a:p>
            <a:pPr>
              <a:buNone/>
            </a:pPr>
            <a:r>
              <a:rPr lang="en-IN" sz="2800" dirty="0" smtClean="0"/>
              <a:t>PATHOGENESIS</a:t>
            </a:r>
          </a:p>
          <a:p>
            <a:pPr>
              <a:buNone/>
            </a:pPr>
            <a:r>
              <a:rPr lang="en-IN" sz="2800" dirty="0" smtClean="0"/>
              <a:t>MECHANISM</a:t>
            </a:r>
          </a:p>
          <a:p>
            <a:pPr>
              <a:buNone/>
            </a:pPr>
            <a:r>
              <a:rPr lang="en-IN" sz="2800" dirty="0" smtClean="0"/>
              <a:t>EFFECTS</a:t>
            </a:r>
          </a:p>
          <a:p>
            <a:pPr>
              <a:buNone/>
            </a:pPr>
            <a:r>
              <a:rPr lang="en-IN" sz="2800" dirty="0" smtClean="0"/>
              <a:t>SUMMARY</a:t>
            </a: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50163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705100"/>
            <a:ext cx="7772400" cy="15097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96962"/>
          </a:xfrm>
        </p:spPr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69</Words>
  <Application>Microsoft Office PowerPoint</Application>
  <PresentationFormat>On-screen Show (4:3)</PresentationFormat>
  <Paragraphs>30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REFERENCES</vt:lpstr>
      <vt:lpstr>QUESTION AND ANSWERS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3</cp:revision>
  <dcterms:created xsi:type="dcterms:W3CDTF">2022-09-01T16:23:44Z</dcterms:created>
  <dcterms:modified xsi:type="dcterms:W3CDTF">2022-09-28T18:57:47Z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